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annikizzle.github.io/Footprints/" TargetMode="External"/><Relationship Id="rId3" Type="http://schemas.openxmlformats.org/officeDocument/2006/relationships/hyperlink" Target="https://github.com/Annikizzle/Footprints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otpri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Footprints</a:t>
            </a:r>
          </a:p>
        </p:txBody>
      </p:sp>
      <p:sp>
        <p:nvSpPr>
          <p:cNvPr id="140" name="Brett bender, Hailey Halterman,  annika traner, joseph williamson"/>
          <p:cNvSpPr txBox="1"/>
          <p:nvPr>
            <p:ph type="subTitle" sz="quarter" idx="1"/>
          </p:nvPr>
        </p:nvSpPr>
        <p:spPr>
          <a:xfrm>
            <a:off x="660400" y="5346700"/>
            <a:ext cx="11760200" cy="889000"/>
          </a:xfrm>
          <a:prstGeom prst="rect">
            <a:avLst/>
          </a:prstGeom>
        </p:spPr>
        <p:txBody>
          <a:bodyPr/>
          <a:lstStyle/>
          <a:p>
            <a:pPr defTabSz="560831">
              <a:defRPr spc="368" sz="2304"/>
            </a:pPr>
            <a:r>
              <a:t>Brett bender, Hailey Halterman, </a:t>
            </a:r>
            <a:br/>
            <a:r>
              <a:t>annika traner, joseph williamson</a:t>
            </a:r>
          </a:p>
        </p:txBody>
      </p:sp>
      <p:pic>
        <p:nvPicPr>
          <p:cNvPr id="141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780000">
            <a:off x="6857688" y="4224028"/>
            <a:ext cx="5893018" cy="667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580000">
            <a:off x="-101912" y="-1503672"/>
            <a:ext cx="5893018" cy="6674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verall 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concept</a:t>
            </a:r>
          </a:p>
        </p:txBody>
      </p:sp>
      <p:sp>
        <p:nvSpPr>
          <p:cNvPr id="145" name="Annika"/>
          <p:cNvSpPr txBox="1"/>
          <p:nvPr>
            <p:ph type="body" sz="quarter" idx="1"/>
          </p:nvPr>
        </p:nvSpPr>
        <p:spPr>
          <a:xfrm>
            <a:off x="546100" y="5985933"/>
            <a:ext cx="5410200" cy="889001"/>
          </a:xfrm>
          <a:prstGeom prst="rect">
            <a:avLst/>
          </a:prstGeom>
        </p:spPr>
        <p:txBody>
          <a:bodyPr/>
          <a:lstStyle/>
          <a:p>
            <a:pPr/>
            <a:r>
              <a:t>Annika</a:t>
            </a:r>
          </a:p>
        </p:txBody>
      </p:sp>
      <p:sp>
        <p:nvSpPr>
          <p:cNvPr id="146" name="Personality quiz…"/>
          <p:cNvSpPr txBox="1"/>
          <p:nvPr/>
        </p:nvSpPr>
        <p:spPr>
          <a:xfrm>
            <a:off x="4999037" y="647700"/>
            <a:ext cx="7459663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2111" indent="-522111" algn="l">
              <a:buSzPct val="90000"/>
              <a:buChar char="•"/>
            </a:pPr>
            <a:r>
              <a:t>Personality quiz</a:t>
            </a:r>
            <a:br/>
          </a:p>
          <a:p>
            <a:pPr marL="522111" indent="-522111" algn="l">
              <a:buSzPct val="90000"/>
              <a:buChar char="•"/>
            </a:pPr>
            <a:r>
              <a:t>Pairs user with a destination based on their answers</a:t>
            </a:r>
            <a:br/>
          </a:p>
          <a:p>
            <a:pPr marL="522111" indent="-522111" algn="l">
              <a:buSzPct val="90000"/>
              <a:buChar char="•"/>
            </a:pPr>
            <a:r>
              <a:t>Users can also “Leave a Footprint” (add cities/locations they’ve been to)</a:t>
            </a:r>
            <a:br/>
          </a:p>
          <a:p>
            <a:pPr marL="522111" indent="-522111" algn="l">
              <a:buSzPct val="90000"/>
              <a:buChar char="•"/>
            </a:pPr>
            <a:r>
              <a:t>Ability to search for a specific city/Footprint</a:t>
            </a:r>
          </a:p>
        </p:txBody>
      </p:sp>
      <p:pic>
        <p:nvPicPr>
          <p:cNvPr id="147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20580000">
            <a:off x="-21140" y="6370009"/>
            <a:ext cx="3988344" cy="451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where-to-go.jpg" descr="where-to-g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0" name="Motivation for development Bret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pc="568" sz="3555"/>
            </a:pPr>
            <a:r>
              <a:rPr spc="594" sz="3713"/>
              <a:t>Motivation for development</a:t>
            </a:r>
            <a:br/>
            <a:r>
              <a:rPr spc="404" sz="2528">
                <a:solidFill>
                  <a:schemeClr val="accent2">
                    <a:satOff val="44164"/>
                    <a:lumOff val="14231"/>
                  </a:schemeClr>
                </a:solidFill>
              </a:rPr>
              <a:t>Brett</a:t>
            </a:r>
          </a:p>
        </p:txBody>
      </p:sp>
      <p:sp>
        <p:nvSpPr>
          <p:cNvPr id="151" name="Want to travel — but not sure wher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Want to travel — but not sure where?</a:t>
            </a:r>
          </a:p>
          <a:p>
            <a:pPr/>
            <a:r>
              <a:t>Match with a destination suited for you based on personality, budget, duration</a:t>
            </a:r>
          </a:p>
          <a:p>
            <a:pPr/>
            <a:r>
              <a:t>Peer-based reviews of vacation destinations</a:t>
            </a:r>
          </a:p>
        </p:txBody>
      </p:sp>
      <p:pic>
        <p:nvPicPr>
          <p:cNvPr id="152" name="shoe-prints-grey-md.png" descr="shoe-prints-grey-m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580000">
            <a:off x="3201128" y="7284702"/>
            <a:ext cx="2946173" cy="3336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ailey"/>
          <p:cNvSpPr txBox="1"/>
          <p:nvPr>
            <p:ph type="body" idx="13"/>
          </p:nvPr>
        </p:nvSpPr>
        <p:spPr>
          <a:xfrm>
            <a:off x="1260475" y="588433"/>
            <a:ext cx="10464801" cy="520701"/>
          </a:xfrm>
          <a:prstGeom prst="rect">
            <a:avLst/>
          </a:prstGeom>
        </p:spPr>
        <p:txBody>
          <a:bodyPr/>
          <a:lstStyle/>
          <a:p>
            <a:pPr/>
            <a:r>
              <a:t>Hailey</a:t>
            </a:r>
          </a:p>
        </p:txBody>
      </p:sp>
      <p:sp>
        <p:nvSpPr>
          <p:cNvPr id="155" name="DESIGN PROCESS"/>
          <p:cNvSpPr txBox="1"/>
          <p:nvPr>
            <p:ph type="body" idx="14"/>
          </p:nvPr>
        </p:nvSpPr>
        <p:spPr>
          <a:xfrm>
            <a:off x="1260475" y="2540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  <a:r>
              <a:t>DESIGN PROCESS</a:t>
            </a:r>
          </a:p>
        </p:txBody>
      </p:sp>
      <p:pic>
        <p:nvPicPr>
          <p:cNvPr id="156" name="Screenshot_2019-02-23 Footprints.png" descr="Screenshot_2019-02-23 Footprints.png"/>
          <p:cNvPicPr>
            <a:picLocks noChangeAspect="0"/>
          </p:cNvPicPr>
          <p:nvPr>
            <p:ph type="pic" idx="15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4396" y="1114160"/>
            <a:ext cx="13054609" cy="8808774"/>
          </a:xfrm>
          <a:prstGeom prst="rect">
            <a:avLst/>
          </a:prstGeom>
        </p:spPr>
      </p:pic>
      <p:pic>
        <p:nvPicPr>
          <p:cNvPr id="157" name="shoe-prints-grey-md.png" descr="shoe-prints-grey-m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3560000">
            <a:off x="2268983" y="-578354"/>
            <a:ext cx="1705173" cy="193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hoe-prints-grey-md.png" descr="shoe-prints-grey-m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2760000">
            <a:off x="9016917" y="-578183"/>
            <a:ext cx="1705173" cy="1931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_2019-02-23 Footprints(1).png" descr="Screenshot_2019-02-23 Footprints(1)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2" t="0" r="43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1" name="Screenshot_2019-02-23 Footprints.png" descr="Screenshot_2019-02-23 Footprints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rcRect l="1325" t="811" r="831" b="32365"/>
          <a:stretch>
            <a:fillRect/>
          </a:stretch>
        </p:blipFill>
        <p:spPr>
          <a:xfrm>
            <a:off x="6460926" y="-199"/>
            <a:ext cx="6585348" cy="4877000"/>
          </a:xfrm>
          <a:prstGeom prst="rect">
            <a:avLst/>
          </a:prstGeom>
        </p:spPr>
      </p:pic>
      <p:pic>
        <p:nvPicPr>
          <p:cNvPr id="162" name="Screenshot_2019-02-23 Footprints.jpg" descr="Screenshot_2019-02-23 Footprints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6189" t="0" r="618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chnologies we used"/>
          <p:cNvSpPr txBox="1"/>
          <p:nvPr>
            <p:ph type="title"/>
          </p:nvPr>
        </p:nvSpPr>
        <p:spPr>
          <a:xfrm>
            <a:off x="-4234" y="609600"/>
            <a:ext cx="13013268" cy="14224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Technologies we used</a:t>
            </a:r>
          </a:p>
        </p:txBody>
      </p:sp>
      <p:sp>
        <p:nvSpPr>
          <p:cNvPr id="165" name="HTML…"/>
          <p:cNvSpPr txBox="1"/>
          <p:nvPr>
            <p:ph type="body" sz="half" idx="1"/>
          </p:nvPr>
        </p:nvSpPr>
        <p:spPr>
          <a:xfrm>
            <a:off x="2065866" y="2025650"/>
            <a:ext cx="4488790" cy="6718300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3600"/>
              </a:spcBef>
              <a:defRPr sz="3132"/>
            </a:pPr>
            <a:r>
              <a:t>HTML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CSS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JavaScript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jQuery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MySQL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Express</a:t>
            </a:r>
          </a:p>
          <a:p>
            <a:pPr marL="408812" indent="-408812" defTabSz="508254">
              <a:spcBef>
                <a:spcPts val="3600"/>
              </a:spcBef>
              <a:defRPr sz="3132"/>
            </a:pPr>
            <a:r>
              <a:t>Node</a:t>
            </a:r>
          </a:p>
        </p:txBody>
      </p:sp>
      <p:sp>
        <p:nvSpPr>
          <p:cNvPr id="166" name="Heroku…"/>
          <p:cNvSpPr txBox="1"/>
          <p:nvPr/>
        </p:nvSpPr>
        <p:spPr>
          <a:xfrm>
            <a:off x="7221482" y="2178049"/>
            <a:ext cx="4569270" cy="641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Heroku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Postman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Travis CI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esLint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Postcard</a:t>
            </a:r>
            <a:r>
              <a:rPr sz="3100"/>
              <a:t>(Sequelize)</a:t>
            </a:r>
            <a:endParaRPr sz="3100"/>
          </a:p>
          <a:p>
            <a:pPr marL="404636" indent="-404636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>
                <a:solidFill>
                  <a:schemeClr val="accent2">
                    <a:satOff val="44164"/>
                    <a:lumOff val="14231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3100"/>
              <a:t>Animated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Joseph"/>
          <p:cNvSpPr txBox="1"/>
          <p:nvPr>
            <p:ph type="body" idx="13"/>
          </p:nvPr>
        </p:nvSpPr>
        <p:spPr>
          <a:xfrm>
            <a:off x="1270000" y="3433233"/>
            <a:ext cx="10464801" cy="520701"/>
          </a:xfrm>
          <a:prstGeom prst="rect">
            <a:avLst/>
          </a:prstGeom>
        </p:spPr>
        <p:txBody>
          <a:bodyPr/>
          <a:lstStyle/>
          <a:p>
            <a:pPr/>
            <a:r>
              <a:t>Joseph</a:t>
            </a:r>
          </a:p>
        </p:txBody>
      </p:sp>
      <p:sp>
        <p:nvSpPr>
          <p:cNvPr id="169" name="DEMO…"/>
          <p:cNvSpPr txBox="1"/>
          <p:nvPr>
            <p:ph type="body" idx="14"/>
          </p:nvPr>
        </p:nvSpPr>
        <p:spPr>
          <a:xfrm>
            <a:off x="1269999" y="2400299"/>
            <a:ext cx="10464801" cy="4419601"/>
          </a:xfrm>
          <a:prstGeom prst="rect">
            <a:avLst/>
          </a:prstGeom>
        </p:spPr>
        <p:txBody>
          <a:bodyPr/>
          <a:lstStyle/>
          <a:p>
            <a:pPr>
              <a:defRPr sz="53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DEMO</a:t>
            </a:r>
            <a:br/>
          </a:p>
          <a:p>
            <a:pPr/>
            <a:r>
              <a:t>GitHub: </a:t>
            </a:r>
            <a:r>
              <a:rPr u="sng">
                <a:hlinkClick r:id="rId2" invalidUrl="" action="" tgtFrame="" tooltip="" history="1" highlightClick="0" endSnd="0"/>
              </a:rPr>
              <a:t>https://annikizzle.github.io/Footprints/</a:t>
            </a:r>
            <a:br/>
            <a:r>
              <a:t>REPO: </a:t>
            </a:r>
            <a:r>
              <a:rPr u="sng">
                <a:hlinkClick r:id="rId3" invalidUrl="" action="" tgtFrame="" tooltip="" history="1" highlightClick="0" endSnd="0"/>
              </a:rPr>
              <a:t>https://github.com/Annikizzle/Footprints</a:t>
            </a:r>
          </a:p>
          <a:p>
            <a:pPr/>
            <a:r>
              <a:t>Heroku: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9180000">
            <a:off x="8720313" y="-1800950"/>
            <a:ext cx="5034130" cy="57015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Directions for the future"/>
          <p:cNvSpPr txBox="1"/>
          <p:nvPr>
            <p:ph type="title"/>
          </p:nvPr>
        </p:nvSpPr>
        <p:spPr>
          <a:xfrm>
            <a:off x="152399" y="1511716"/>
            <a:ext cx="13004801" cy="1422401"/>
          </a:xfrm>
          <a:prstGeom prst="rect">
            <a:avLst/>
          </a:prstGeom>
        </p:spPr>
        <p:txBody>
          <a:bodyPr/>
          <a:lstStyle/>
          <a:p>
            <a:pPr algn="ctr">
              <a:defRPr i="1" spc="752" sz="4700">
                <a:solidFill>
                  <a:schemeClr val="accent2">
                    <a:satOff val="44164"/>
                    <a:lumOff val="14231"/>
                  </a:schemeClr>
                </a:solidFill>
                <a:effectLst>
                  <a:outerShdw sx="100000" sy="100000" kx="0" ky="0" algn="b" rotWithShape="0" blurRad="12700" dist="63500" dir="7980000">
                    <a:srgbClr val="000000"/>
                  </a:outerShdw>
                </a:effectLst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Directions for the </a:t>
            </a:r>
            <a:r>
              <a:rPr>
                <a:effectLst>
                  <a:outerShdw sx="100000" sy="100000" kx="0" ky="0" algn="b" rotWithShape="0" blurRad="12700" dist="63500" dir="15000000">
                    <a:srgbClr val="000000"/>
                  </a:outerShdw>
                </a:effectLst>
              </a:rPr>
              <a:t>future</a:t>
            </a:r>
          </a:p>
        </p:txBody>
      </p:sp>
      <p:sp>
        <p:nvSpPr>
          <p:cNvPr id="173" name="User Authentication…"/>
          <p:cNvSpPr txBox="1"/>
          <p:nvPr>
            <p:ph type="body" idx="4294967295"/>
          </p:nvPr>
        </p:nvSpPr>
        <p:spPr>
          <a:xfrm>
            <a:off x="1370839" y="2144183"/>
            <a:ext cx="10263122" cy="6718301"/>
          </a:xfrm>
          <a:prstGeom prst="rect">
            <a:avLst/>
          </a:prstGeom>
        </p:spPr>
        <p:txBody>
          <a:bodyPr/>
          <a:lstStyle/>
          <a:p>
            <a:pPr/>
            <a:r>
              <a:t>User Authentication </a:t>
            </a:r>
          </a:p>
          <a:p>
            <a:pPr lvl="2">
              <a:defRPr sz="3100"/>
            </a:pPr>
            <a:r>
              <a:t>Logging in with email address, Facebook, etc.</a:t>
            </a:r>
          </a:p>
          <a:p>
            <a:pPr/>
            <a:r>
              <a:t>Addition of more locations/Footprints</a:t>
            </a:r>
          </a:p>
          <a:p>
            <a:pPr/>
            <a:r>
              <a:t>Adding user’s Footprints to the possible quiz results</a:t>
            </a:r>
          </a:p>
          <a:p>
            <a:pPr/>
            <a:r>
              <a:t>Sharing your quiz result on social media</a:t>
            </a:r>
          </a:p>
        </p:txBody>
      </p:sp>
      <p:pic>
        <p:nvPicPr>
          <p:cNvPr id="174" name="shoe-prints-grey-md.png" descr="shoe-prints-grey-m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flipH="1" rot="16920000">
            <a:off x="9575447" y="5082450"/>
            <a:ext cx="5034130" cy="5701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